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2" r:id="rId2"/>
    <p:sldId id="257" r:id="rId3"/>
    <p:sldId id="256" r:id="rId4"/>
    <p:sldId id="258" r:id="rId5"/>
    <p:sldId id="261" r:id="rId6"/>
    <p:sldId id="259" r:id="rId7"/>
    <p:sldId id="260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27" autoAdjust="0"/>
    <p:restoredTop sz="94660"/>
  </p:normalViewPr>
  <p:slideViewPr>
    <p:cSldViewPr snapToGrid="0">
      <p:cViewPr varScale="1">
        <p:scale>
          <a:sx n="171" d="100"/>
          <a:sy n="171" d="100"/>
        </p:scale>
        <p:origin x="136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C3998-5A77-4E3C-9F19-05D684E7451D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D2B36-B458-490F-A65B-874F460CD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95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C3998-5A77-4E3C-9F19-05D684E7451D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D2B36-B458-490F-A65B-874F460CD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388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C3998-5A77-4E3C-9F19-05D684E7451D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D2B36-B458-490F-A65B-874F460CD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705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C3998-5A77-4E3C-9F19-05D684E7451D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D2B36-B458-490F-A65B-874F460CD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115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C3998-5A77-4E3C-9F19-05D684E7451D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D2B36-B458-490F-A65B-874F460CD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399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C3998-5A77-4E3C-9F19-05D684E7451D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D2B36-B458-490F-A65B-874F460CD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626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C3998-5A77-4E3C-9F19-05D684E7451D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D2B36-B458-490F-A65B-874F460CD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662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C3998-5A77-4E3C-9F19-05D684E7451D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D2B36-B458-490F-A65B-874F460CD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52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C3998-5A77-4E3C-9F19-05D684E7451D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D2B36-B458-490F-A65B-874F460CD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000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C3998-5A77-4E3C-9F19-05D684E7451D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D2B36-B458-490F-A65B-874F460CD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246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C3998-5A77-4E3C-9F19-05D684E7451D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D2B36-B458-490F-A65B-874F460CD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634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6C3998-5A77-4E3C-9F19-05D684E7451D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D2B36-B458-490F-A65B-874F460CD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359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DAAC6-2A9C-6612-064E-FF425EDF87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ASX CAT 21 from DUMP1090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A98DEB-CEAB-49A7-8270-44A81EE57A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13 Aug 2024</a:t>
            </a:r>
          </a:p>
          <a:p>
            <a:r>
              <a:rPr lang="en-US" dirty="0"/>
              <a:t>B.Graham</a:t>
            </a:r>
          </a:p>
        </p:txBody>
      </p:sp>
    </p:spTree>
    <p:extLst>
      <p:ext uri="{BB962C8B-B14F-4D97-AF65-F5344CB8AC3E}">
        <p14:creationId xmlns:p14="http://schemas.microsoft.com/office/powerpoint/2010/main" val="2606573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446A04-FEB0-E708-C7C8-0EA0378C0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897" y="4068340"/>
            <a:ext cx="6584309" cy="25570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70B266-B4CA-BA4F-B3EA-1A3682A1FE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602" y="184715"/>
            <a:ext cx="6428182" cy="74569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A54C39-EC93-C023-82AD-658C2B4AD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897" y="1122594"/>
            <a:ext cx="2375210" cy="242574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6F60AF-1AE8-4D46-3E26-BF4400A916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8765" y="1131463"/>
            <a:ext cx="2915377" cy="2735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72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67B5FBD-18E7-9FC6-235D-1A9B5C58C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064" y="2349555"/>
            <a:ext cx="5617657" cy="417265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1455AB6-7260-F91B-487C-1C267FC1D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13" y="536272"/>
            <a:ext cx="9144000" cy="135842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E0C8B73-B0DC-AD72-E73A-718D01D4CAD4}"/>
              </a:ext>
            </a:extLst>
          </p:cNvPr>
          <p:cNvSpPr txBox="1"/>
          <p:nvPr/>
        </p:nvSpPr>
        <p:spPr>
          <a:xfrm>
            <a:off x="323385" y="105385"/>
            <a:ext cx="37189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SHQ receiving V0.26 CAT21 DUMP1090_SBS_Parser</a:t>
            </a:r>
          </a:p>
        </p:txBody>
      </p:sp>
    </p:spTree>
    <p:extLst>
      <p:ext uri="{BB962C8B-B14F-4D97-AF65-F5344CB8AC3E}">
        <p14:creationId xmlns:p14="http://schemas.microsoft.com/office/powerpoint/2010/main" val="2905090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76434E-0B4B-5101-15A1-2DD7EB1A4E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8263" y="607739"/>
            <a:ext cx="4487187" cy="55198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AEA80FD-FC9B-2692-B98F-6F1AFDEE1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214" y="242537"/>
            <a:ext cx="4236081" cy="625025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682A92-2595-ABA2-7E54-940A0463105E}"/>
              </a:ext>
            </a:extLst>
          </p:cNvPr>
          <p:cNvSpPr txBox="1"/>
          <p:nvPr/>
        </p:nvSpPr>
        <p:spPr>
          <a:xfrm>
            <a:off x="4755995" y="189571"/>
            <a:ext cx="371893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Wireshark dissector does not work cleanly with CAT21 V 0.26 </a:t>
            </a:r>
          </a:p>
          <a:p>
            <a:r>
              <a:rPr lang="en-US" sz="1100" dirty="0"/>
              <a:t>It expects V2.X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3B3FE7B-1482-736E-E65D-9DBEF5AC97D5}"/>
              </a:ext>
            </a:extLst>
          </p:cNvPr>
          <p:cNvSpPr/>
          <p:nvPr/>
        </p:nvSpPr>
        <p:spPr>
          <a:xfrm>
            <a:off x="641195" y="6322741"/>
            <a:ext cx="540834" cy="12823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667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5E5CE-3EC6-AFC8-6CA8-673B4780C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V2.6 Decode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7FC001-AB40-23D0-EE1E-49A57B706C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Does not work with SITAWARE</a:t>
            </a:r>
          </a:p>
          <a:p>
            <a:r>
              <a:rPr lang="en-US" dirty="0"/>
              <a:t>Works with CSI</a:t>
            </a:r>
          </a:p>
        </p:txBody>
      </p:sp>
    </p:spTree>
    <p:extLst>
      <p:ext uri="{BB962C8B-B14F-4D97-AF65-F5344CB8AC3E}">
        <p14:creationId xmlns:p14="http://schemas.microsoft.com/office/powerpoint/2010/main" val="863687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F1CBE0-40B7-9C9C-80DC-2D4715A64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67" y="295507"/>
            <a:ext cx="3548206" cy="519089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D4D0BD2-E649-F409-6069-BF3A4926F1EB}"/>
              </a:ext>
            </a:extLst>
          </p:cNvPr>
          <p:cNvSpPr/>
          <p:nvPr/>
        </p:nvSpPr>
        <p:spPr>
          <a:xfrm>
            <a:off x="267629" y="5291253"/>
            <a:ext cx="540834" cy="12823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D819BE-07DF-2622-8075-B0E2B0721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552" y="206297"/>
            <a:ext cx="3902691" cy="34371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DED43F2-AE09-1043-3F79-23D54F68C3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2497" y="3885764"/>
            <a:ext cx="5005616" cy="186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419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C9B559-6E6A-4831-DE3E-C4075AB57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61" y="613317"/>
            <a:ext cx="5078806" cy="531204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3056050-1D23-D155-BB11-9F9C66FC15A7}"/>
              </a:ext>
            </a:extLst>
          </p:cNvPr>
          <p:cNvSpPr txBox="1"/>
          <p:nvPr/>
        </p:nvSpPr>
        <p:spPr>
          <a:xfrm>
            <a:off x="129292" y="82422"/>
            <a:ext cx="371893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Wireshark dissector does work cleanly with CAT21 V 2.3 and above. This is CAT 21 V2.6 format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58400B-BC7F-7518-1513-FB81873E1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3086" y="2244510"/>
            <a:ext cx="6579192" cy="42176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7065EC-3081-2F28-5C01-ADC544D89D69}"/>
              </a:ext>
            </a:extLst>
          </p:cNvPr>
          <p:cNvSpPr txBox="1"/>
          <p:nvPr/>
        </p:nvSpPr>
        <p:spPr>
          <a:xfrm>
            <a:off x="5357107" y="1862900"/>
            <a:ext cx="37189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CSI/CSTS working with CAT21 V2.6</a:t>
            </a:r>
          </a:p>
        </p:txBody>
      </p:sp>
    </p:spTree>
    <p:extLst>
      <p:ext uri="{BB962C8B-B14F-4D97-AF65-F5344CB8AC3E}">
        <p14:creationId xmlns:p14="http://schemas.microsoft.com/office/powerpoint/2010/main" val="698178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379540B-3329-9B9C-08EC-19D6F1FEA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584" y="1060295"/>
            <a:ext cx="3019425" cy="14478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FCDB4D-E789-A513-4DE6-73735DF76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1460" y="933546"/>
            <a:ext cx="3918375" cy="170129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F6C175-8B86-C7F7-14DE-C43BA2D14B6D}"/>
              </a:ext>
            </a:extLst>
          </p:cNvPr>
          <p:cNvSpPr txBox="1"/>
          <p:nvPr/>
        </p:nvSpPr>
        <p:spPr>
          <a:xfrm>
            <a:off x="129292" y="82422"/>
            <a:ext cx="37189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Example Errors from SITAWARE when  CAT21 version is 2.6</a:t>
            </a:r>
          </a:p>
        </p:txBody>
      </p:sp>
    </p:spTree>
    <p:extLst>
      <p:ext uri="{BB962C8B-B14F-4D97-AF65-F5344CB8AC3E}">
        <p14:creationId xmlns:p14="http://schemas.microsoft.com/office/powerpoint/2010/main" val="3340480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15</TotalTime>
  <Words>79</Words>
  <Application>Microsoft Office PowerPoint</Application>
  <PresentationFormat>On-screen Show (4:3)</PresentationFormat>
  <Paragraphs>12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ASX CAT 21 from DUMP1090</vt:lpstr>
      <vt:lpstr>PowerPoint Presentation</vt:lpstr>
      <vt:lpstr>PowerPoint Presentation</vt:lpstr>
      <vt:lpstr>PowerPoint Presentation</vt:lpstr>
      <vt:lpstr>V2.6 Decode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Bradley Graham</dc:creator>
  <cp:lastModifiedBy>Bradley Graham</cp:lastModifiedBy>
  <cp:revision>5</cp:revision>
  <dcterms:created xsi:type="dcterms:W3CDTF">2024-08-13T12:44:39Z</dcterms:created>
  <dcterms:modified xsi:type="dcterms:W3CDTF">2024-08-13T13:00:25Z</dcterms:modified>
</cp:coreProperties>
</file>

<file path=docProps/thumbnail.jpeg>
</file>